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73" d="100"/>
          <a:sy n="73" d="100"/>
        </p:scale>
        <p:origin x="1518" y="60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남우리</a:t>
            </a:r>
            <a:endParaRPr lang="en-US" altLang="ko-KR" sz="1200" dirty="0" smtClean="0"/>
          </a:p>
          <a:p>
            <a:r>
              <a:rPr lang="ko-KR" altLang="en-US" sz="1200" dirty="0" smtClean="0"/>
              <a:t>지금까지 배운 </a:t>
            </a:r>
            <a:r>
              <a:rPr lang="ko-KR" altLang="en-US" sz="1200" dirty="0" err="1" smtClean="0"/>
              <a:t>내용안에서</a:t>
            </a:r>
            <a:r>
              <a:rPr lang="ko-KR" altLang="en-US" sz="1200" dirty="0" smtClean="0"/>
              <a:t> 기능을 적용하려고 노력했지만 더 다양한 기능을 구현해내지 못한 것 같아서 아쉽다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앞으로 자바스크립트와 다른 언어들을 배워서 기능과 디자인적인 면을 보완하면 더 나은 결과물이 나올 것 같다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</TotalTime>
  <Words>668</Words>
  <Application>Microsoft Office PowerPoint</Application>
  <PresentationFormat>화면 슬라이드 쇼(4:3)</PresentationFormat>
  <Paragraphs>181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384</cp:revision>
  <dcterms:created xsi:type="dcterms:W3CDTF">2015-07-21T07:40:00Z</dcterms:created>
  <dcterms:modified xsi:type="dcterms:W3CDTF">2023-06-26T09:08:13Z</dcterms:modified>
</cp:coreProperties>
</file>